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</p:sldIdLst>
  <p:sldSz cx="7886700" cy="10172700"/>
  <p:notesSz cx="7886700" cy="101727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Gotham HTF" charset="0"/>
      <p:regular r:id="rId8"/>
      <p:bold r:id="rId9"/>
      <p:italic r:id="rId10"/>
      <p:boldItalic r:id="rId11"/>
    </p:embeddedFont>
    <p:embeddedFont>
      <p:font typeface="Gotham HTF Book Condensed" charset="0"/>
      <p:regular r:id="rId12"/>
    </p:embeddedFont>
    <p:embeddedFont>
      <p:font typeface="Gotham HTF Condensed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20"/>
    <a:srgbClr val="FCE58B"/>
    <a:srgbClr val="7EA940"/>
    <a:srgbClr val="003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D40E6-F9CC-4B19-BF8B-71F54F76DFED}" v="30" dt="2025-03-20T14:42:56.0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1128" y="-25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ell, Michele" userId="80f51b53-c649-4b8b-98a2-b4161a51bef8" providerId="ADAL" clId="{C18D40E6-F9CC-4B19-BF8B-71F54F76DFED}"/>
    <pc:docChg chg="custSel modSld modMainMaster">
      <pc:chgData name="Morrell, Michele" userId="80f51b53-c649-4b8b-98a2-b4161a51bef8" providerId="ADAL" clId="{C18D40E6-F9CC-4B19-BF8B-71F54F76DFED}" dt="2025-03-24T12:54:16.803" v="560" actId="20577"/>
      <pc:docMkLst>
        <pc:docMk/>
      </pc:docMkLst>
      <pc:sldChg chg="addSp delSp modSp mod">
        <pc:chgData name="Morrell, Michele" userId="80f51b53-c649-4b8b-98a2-b4161a51bef8" providerId="ADAL" clId="{C18D40E6-F9CC-4B19-BF8B-71F54F76DFED}" dt="2025-03-20T14:43:15.245" v="429" actId="21"/>
        <pc:sldMkLst>
          <pc:docMk/>
          <pc:sldMk cId="2471789918" sldId="260"/>
        </pc:sldMkLst>
        <pc:spChg chg="mod">
          <ac:chgData name="Morrell, Michele" userId="80f51b53-c649-4b8b-98a2-b4161a51bef8" providerId="ADAL" clId="{C18D40E6-F9CC-4B19-BF8B-71F54F76DFED}" dt="2025-03-20T14:16:35.058" v="346" actId="20577"/>
          <ac:spMkLst>
            <pc:docMk/>
            <pc:sldMk cId="2471789918" sldId="260"/>
            <ac:spMk id="3" creationId="{24305DE7-B436-4A04-9424-6383DA97C670}"/>
          </ac:spMkLst>
        </pc:spChg>
        <pc:spChg chg="add mod">
          <ac:chgData name="Morrell, Michele" userId="80f51b53-c649-4b8b-98a2-b4161a51bef8" providerId="ADAL" clId="{C18D40E6-F9CC-4B19-BF8B-71F54F76DFED}" dt="2025-03-20T14:17:21.840" v="358" actId="1076"/>
          <ac:spMkLst>
            <pc:docMk/>
            <pc:sldMk cId="2471789918" sldId="260"/>
            <ac:spMk id="13" creationId="{BD230AC9-0393-5B02-7555-E68136B95B0C}"/>
          </ac:spMkLst>
        </pc:spChg>
        <pc:spChg chg="add mod">
          <ac:chgData name="Morrell, Michele" userId="80f51b53-c649-4b8b-98a2-b4161a51bef8" providerId="ADAL" clId="{C18D40E6-F9CC-4B19-BF8B-71F54F76DFED}" dt="2025-03-20T14:18:02.457" v="383" actId="255"/>
          <ac:spMkLst>
            <pc:docMk/>
            <pc:sldMk cId="2471789918" sldId="260"/>
            <ac:spMk id="14" creationId="{5AED91C2-4223-BCAD-629D-1FAA18982948}"/>
          </ac:spMkLst>
        </pc:spChg>
        <pc:picChg chg="add mod">
          <ac:chgData name="Morrell, Michele" userId="80f51b53-c649-4b8b-98a2-b4161a51bef8" providerId="ADAL" clId="{C18D40E6-F9CC-4B19-BF8B-71F54F76DFED}" dt="2025-03-20T14:14:44.075" v="272" actId="14100"/>
          <ac:picMkLst>
            <pc:docMk/>
            <pc:sldMk cId="2471789918" sldId="260"/>
            <ac:picMk id="9" creationId="{0535D500-6595-80D9-27BE-210702788022}"/>
          </ac:picMkLst>
        </pc:picChg>
      </pc:sldChg>
      <pc:sldMasterChg chg="modSldLayout">
        <pc:chgData name="Morrell, Michele" userId="80f51b53-c649-4b8b-98a2-b4161a51bef8" providerId="ADAL" clId="{C18D40E6-F9CC-4B19-BF8B-71F54F76DFED}" dt="2025-03-24T12:54:16.803" v="560" actId="20577"/>
        <pc:sldMasterMkLst>
          <pc:docMk/>
          <pc:sldMasterMk cId="0" sldId="2147483648"/>
        </pc:sldMasterMkLst>
        <pc:sldLayoutChg chg="addSp delSp modSp mod">
          <pc:chgData name="Morrell, Michele" userId="80f51b53-c649-4b8b-98a2-b4161a51bef8" providerId="ADAL" clId="{C18D40E6-F9CC-4B19-BF8B-71F54F76DFED}" dt="2025-03-24T12:54:16.803" v="560" actId="20577"/>
          <pc:sldLayoutMkLst>
            <pc:docMk/>
            <pc:sldMasterMk cId="0" sldId="2147483648"/>
            <pc:sldLayoutMk cId="0" sldId="2147483662"/>
          </pc:sldLayoutMkLst>
          <pc:spChg chg="add mod">
            <ac:chgData name="Morrell, Michele" userId="80f51b53-c649-4b8b-98a2-b4161a51bef8" providerId="ADAL" clId="{C18D40E6-F9CC-4B19-BF8B-71F54F76DFED}" dt="2025-03-20T13:46:37.592" v="41" actId="1076"/>
            <ac:spMkLst>
              <pc:docMk/>
              <pc:sldMasterMk cId="0" sldId="2147483648"/>
              <pc:sldLayoutMk cId="0" sldId="2147483662"/>
              <ac:spMk id="2" creationId="{C0826F0D-333F-B66D-97E4-F3FBF32514AE}"/>
            </ac:spMkLst>
          </pc:spChg>
          <pc:spChg chg="add mod">
            <ac:chgData name="Morrell, Michele" userId="80f51b53-c649-4b8b-98a2-b4161a51bef8" providerId="ADAL" clId="{C18D40E6-F9CC-4B19-BF8B-71F54F76DFED}" dt="2025-03-20T13:46:30.742" v="39" actId="1076"/>
            <ac:spMkLst>
              <pc:docMk/>
              <pc:sldMasterMk cId="0" sldId="2147483648"/>
              <pc:sldLayoutMk cId="0" sldId="2147483662"/>
              <ac:spMk id="3" creationId="{4D5D1C24-A0AA-D75B-333B-C853CB3701EE}"/>
            </ac:spMkLst>
          </pc:spChg>
          <pc:spChg chg="add mod">
            <ac:chgData name="Morrell, Michele" userId="80f51b53-c649-4b8b-98a2-b4161a51bef8" providerId="ADAL" clId="{C18D40E6-F9CC-4B19-BF8B-71F54F76DFED}" dt="2025-03-20T13:47:03.158" v="45" actId="1076"/>
            <ac:spMkLst>
              <pc:docMk/>
              <pc:sldMasterMk cId="0" sldId="2147483648"/>
              <pc:sldLayoutMk cId="0" sldId="2147483662"/>
              <ac:spMk id="4" creationId="{A6935276-F5C5-E559-FBCF-AE323D3F18E2}"/>
            </ac:spMkLst>
          </pc:spChg>
          <pc:spChg chg="add mod">
            <ac:chgData name="Morrell, Michele" userId="80f51b53-c649-4b8b-98a2-b4161a51bef8" providerId="ADAL" clId="{C18D40E6-F9CC-4B19-BF8B-71F54F76DFED}" dt="2025-03-20T13:47:29.949" v="50" actId="1076"/>
            <ac:spMkLst>
              <pc:docMk/>
              <pc:sldMasterMk cId="0" sldId="2147483648"/>
              <pc:sldLayoutMk cId="0" sldId="2147483662"/>
              <ac:spMk id="5" creationId="{AF751FA3-BA1B-4D45-7809-3634ADD4CD99}"/>
            </ac:spMkLst>
          </pc:spChg>
          <pc:spChg chg="add mod">
            <ac:chgData name="Morrell, Michele" userId="80f51b53-c649-4b8b-98a2-b4161a51bef8" providerId="ADAL" clId="{C18D40E6-F9CC-4B19-BF8B-71F54F76DFED}" dt="2025-03-20T13:48:00.419" v="55" actId="1076"/>
            <ac:spMkLst>
              <pc:docMk/>
              <pc:sldMasterMk cId="0" sldId="2147483648"/>
              <pc:sldLayoutMk cId="0" sldId="2147483662"/>
              <ac:spMk id="6" creationId="{F6054C87-0153-FF5A-3D9B-FBB0F42002D7}"/>
            </ac:spMkLst>
          </pc:spChg>
          <pc:spChg chg="add mod">
            <ac:chgData name="Morrell, Michele" userId="80f51b53-c649-4b8b-98a2-b4161a51bef8" providerId="ADAL" clId="{C18D40E6-F9CC-4B19-BF8B-71F54F76DFED}" dt="2025-03-20T13:48:31.472" v="60" actId="1076"/>
            <ac:spMkLst>
              <pc:docMk/>
              <pc:sldMasterMk cId="0" sldId="2147483648"/>
              <pc:sldLayoutMk cId="0" sldId="2147483662"/>
              <ac:spMk id="8" creationId="{30B1B672-E2C4-C123-D5AF-BA5366F0E63A}"/>
            </ac:spMkLst>
          </pc:spChg>
          <pc:spChg chg="add mod">
            <ac:chgData name="Morrell, Michele" userId="80f51b53-c649-4b8b-98a2-b4161a51bef8" providerId="ADAL" clId="{C18D40E6-F9CC-4B19-BF8B-71F54F76DFED}" dt="2025-03-20T13:49:20.312" v="117" actId="20577"/>
            <ac:spMkLst>
              <pc:docMk/>
              <pc:sldMasterMk cId="0" sldId="2147483648"/>
              <pc:sldLayoutMk cId="0" sldId="2147483662"/>
              <ac:spMk id="9" creationId="{C1198825-FDDE-A039-6386-6D11C4ADD66E}"/>
            </ac:spMkLst>
          </pc:spChg>
          <pc:spChg chg="add mod">
            <ac:chgData name="Morrell, Michele" userId="80f51b53-c649-4b8b-98a2-b4161a51bef8" providerId="ADAL" clId="{C18D40E6-F9CC-4B19-BF8B-71F54F76DFED}" dt="2025-03-20T13:49:47.284" v="122" actId="1076"/>
            <ac:spMkLst>
              <pc:docMk/>
              <pc:sldMasterMk cId="0" sldId="2147483648"/>
              <pc:sldLayoutMk cId="0" sldId="2147483662"/>
              <ac:spMk id="10" creationId="{1CE377F7-7ECE-D2B7-0030-919A19AFFF38}"/>
            </ac:spMkLst>
          </pc:spChg>
          <pc:spChg chg="add mod">
            <ac:chgData name="Morrell, Michele" userId="80f51b53-c649-4b8b-98a2-b4161a51bef8" providerId="ADAL" clId="{C18D40E6-F9CC-4B19-BF8B-71F54F76DFED}" dt="2025-03-20T14:13:43.244" v="262" actId="20577"/>
            <ac:spMkLst>
              <pc:docMk/>
              <pc:sldMasterMk cId="0" sldId="2147483648"/>
              <pc:sldLayoutMk cId="0" sldId="2147483662"/>
              <ac:spMk id="11" creationId="{72B4D0EE-B4B6-FF63-407C-EB3680334029}"/>
            </ac:spMkLst>
          </pc:spChg>
          <pc:spChg chg="add mod">
            <ac:chgData name="Morrell, Michele" userId="80f51b53-c649-4b8b-98a2-b4161a51bef8" providerId="ADAL" clId="{C18D40E6-F9CC-4B19-BF8B-71F54F76DFED}" dt="2025-03-24T12:53:10.459" v="467" actId="313"/>
            <ac:spMkLst>
              <pc:docMk/>
              <pc:sldMasterMk cId="0" sldId="2147483648"/>
              <pc:sldLayoutMk cId="0" sldId="2147483662"/>
              <ac:spMk id="12" creationId="{1E9B3658-392B-3D6E-84A1-74F6EC0E88DA}"/>
            </ac:spMkLst>
          </pc:spChg>
          <pc:spChg chg="add mod">
            <ac:chgData name="Morrell, Michele" userId="80f51b53-c649-4b8b-98a2-b4161a51bef8" providerId="ADAL" clId="{C18D40E6-F9CC-4B19-BF8B-71F54F76DFED}" dt="2025-03-20T13:51:47.957" v="188" actId="1076"/>
            <ac:spMkLst>
              <pc:docMk/>
              <pc:sldMasterMk cId="0" sldId="2147483648"/>
              <pc:sldLayoutMk cId="0" sldId="2147483662"/>
              <ac:spMk id="13" creationId="{D1170DB8-B3CF-EA36-B085-94432C68B00C}"/>
            </ac:spMkLst>
          </pc:spChg>
          <pc:spChg chg="add mod">
            <ac:chgData name="Morrell, Michele" userId="80f51b53-c649-4b8b-98a2-b4161a51bef8" providerId="ADAL" clId="{C18D40E6-F9CC-4B19-BF8B-71F54F76DFED}" dt="2025-03-20T13:52:24.640" v="193" actId="1076"/>
            <ac:spMkLst>
              <pc:docMk/>
              <pc:sldMasterMk cId="0" sldId="2147483648"/>
              <pc:sldLayoutMk cId="0" sldId="2147483662"/>
              <ac:spMk id="15" creationId="{35D2D25F-E9DA-0685-2643-9C4FC18A1D4D}"/>
            </ac:spMkLst>
          </pc:spChg>
          <pc:spChg chg="add mod">
            <ac:chgData name="Morrell, Michele" userId="80f51b53-c649-4b8b-98a2-b4161a51bef8" providerId="ADAL" clId="{C18D40E6-F9CC-4B19-BF8B-71F54F76DFED}" dt="2025-03-24T12:53:59.983" v="502" actId="20577"/>
            <ac:spMkLst>
              <pc:docMk/>
              <pc:sldMasterMk cId="0" sldId="2147483648"/>
              <pc:sldLayoutMk cId="0" sldId="2147483662"/>
              <ac:spMk id="23" creationId="{6F3C91ED-2D19-B796-B0B3-3B7E868A9288}"/>
            </ac:spMkLst>
          </pc:spChg>
          <pc:spChg chg="add mod">
            <ac:chgData name="Morrell, Michele" userId="80f51b53-c649-4b8b-98a2-b4161a51bef8" providerId="ADAL" clId="{C18D40E6-F9CC-4B19-BF8B-71F54F76DFED}" dt="2025-03-20T14:11:14.309" v="235" actId="1076"/>
            <ac:spMkLst>
              <pc:docMk/>
              <pc:sldMasterMk cId="0" sldId="2147483648"/>
              <pc:sldLayoutMk cId="0" sldId="2147483662"/>
              <ac:spMk id="25" creationId="{79FCC5DF-4EFC-6303-A110-339609FBF6DC}"/>
            </ac:spMkLst>
          </pc:spChg>
          <pc:spChg chg="add mod">
            <ac:chgData name="Morrell, Michele" userId="80f51b53-c649-4b8b-98a2-b4161a51bef8" providerId="ADAL" clId="{C18D40E6-F9CC-4B19-BF8B-71F54F76DFED}" dt="2025-03-20T14:11:37.448" v="239" actId="1076"/>
            <ac:spMkLst>
              <pc:docMk/>
              <pc:sldMasterMk cId="0" sldId="2147483648"/>
              <pc:sldLayoutMk cId="0" sldId="2147483662"/>
              <ac:spMk id="26" creationId="{2DF63484-7BE5-1D76-649D-829B33DFA39D}"/>
            </ac:spMkLst>
          </pc:spChg>
          <pc:spChg chg="add mod">
            <ac:chgData name="Morrell, Michele" userId="80f51b53-c649-4b8b-98a2-b4161a51bef8" providerId="ADAL" clId="{C18D40E6-F9CC-4B19-BF8B-71F54F76DFED}" dt="2025-03-20T14:12:02.896" v="244" actId="1076"/>
            <ac:spMkLst>
              <pc:docMk/>
              <pc:sldMasterMk cId="0" sldId="2147483648"/>
              <pc:sldLayoutMk cId="0" sldId="2147483662"/>
              <ac:spMk id="27" creationId="{D01B333A-13E7-8576-ADB2-D3474F833FF2}"/>
            </ac:spMkLst>
          </pc:spChg>
          <pc:spChg chg="add mod">
            <ac:chgData name="Morrell, Michele" userId="80f51b53-c649-4b8b-98a2-b4161a51bef8" providerId="ADAL" clId="{C18D40E6-F9CC-4B19-BF8B-71F54F76DFED}" dt="2025-03-24T12:54:16.803" v="560" actId="20577"/>
            <ac:spMkLst>
              <pc:docMk/>
              <pc:sldMasterMk cId="0" sldId="2147483648"/>
              <pc:sldLayoutMk cId="0" sldId="2147483662"/>
              <ac:spMk id="28" creationId="{368395AF-759C-0675-01C6-03CE0B6D8C91}"/>
            </ac:spMkLst>
          </pc:spChg>
          <pc:spChg chg="add mod">
            <ac:chgData name="Morrell, Michele" userId="80f51b53-c649-4b8b-98a2-b4161a51bef8" providerId="ADAL" clId="{C18D40E6-F9CC-4B19-BF8B-71F54F76DFED}" dt="2025-03-20T14:12:59.262" v="254" actId="1076"/>
            <ac:spMkLst>
              <pc:docMk/>
              <pc:sldMasterMk cId="0" sldId="2147483648"/>
              <pc:sldLayoutMk cId="0" sldId="2147483662"/>
              <ac:spMk id="29" creationId="{89DB77B7-5961-A51A-345C-244252180A11}"/>
            </ac:spMkLst>
          </pc:spChg>
          <pc:spChg chg="add mod">
            <ac:chgData name="Morrell, Michele" userId="80f51b53-c649-4b8b-98a2-b4161a51bef8" providerId="ADAL" clId="{C18D40E6-F9CC-4B19-BF8B-71F54F76DFED}" dt="2025-03-20T14:13:26.717" v="259" actId="1076"/>
            <ac:spMkLst>
              <pc:docMk/>
              <pc:sldMasterMk cId="0" sldId="2147483648"/>
              <pc:sldLayoutMk cId="0" sldId="2147483662"/>
              <ac:spMk id="30" creationId="{B2FC4B93-2459-8027-C9CA-D574A891C520}"/>
            </ac:spMkLst>
          </pc:spChg>
          <pc:graphicFrameChg chg="modGraphic">
            <ac:chgData name="Morrell, Michele" userId="80f51b53-c649-4b8b-98a2-b4161a51bef8" providerId="ADAL" clId="{C18D40E6-F9CC-4B19-BF8B-71F54F76DFED}" dt="2025-03-20T13:46:00.500" v="35" actId="2711"/>
            <ac:graphicFrameMkLst>
              <pc:docMk/>
              <pc:sldMasterMk cId="0" sldId="2147483648"/>
              <pc:sldLayoutMk cId="0" sldId="2147483662"/>
              <ac:graphicFrameMk id="7" creationId="{0A59704D-A05B-41AF-93BE-3143ADBEB354}"/>
            </ac:graphicFrameMkLst>
          </pc:graphicFrameChg>
          <pc:picChg chg="add mod">
            <ac:chgData name="Morrell, Michele" userId="80f51b53-c649-4b8b-98a2-b4161a51bef8" providerId="ADAL" clId="{C18D40E6-F9CC-4B19-BF8B-71F54F76DFED}" dt="2025-03-20T14:43:05.002" v="428" actId="1076"/>
            <ac:picMkLst>
              <pc:docMk/>
              <pc:sldMasterMk cId="0" sldId="2147483648"/>
              <pc:sldLayoutMk cId="0" sldId="2147483662"/>
              <ac:picMk id="16" creationId="{062907EF-E1B7-34C6-6864-FD58957982AD}"/>
            </ac:picMkLst>
          </pc:picChg>
          <pc:picChg chg="add mod">
            <ac:chgData name="Morrell, Michele" userId="80f51b53-c649-4b8b-98a2-b4161a51bef8" providerId="ADAL" clId="{C18D40E6-F9CC-4B19-BF8B-71F54F76DFED}" dt="2025-03-20T14:13:51.013" v="263" actId="14100"/>
            <ac:picMkLst>
              <pc:docMk/>
              <pc:sldMasterMk cId="0" sldId="2147483648"/>
              <pc:sldLayoutMk cId="0" sldId="2147483662"/>
              <ac:picMk id="18" creationId="{4C9DE00C-12A0-8764-38A9-388C8BA974B6}"/>
            </ac:picMkLst>
          </pc:picChg>
          <pc:picChg chg="add mod">
            <ac:chgData name="Morrell, Michele" userId="80f51b53-c649-4b8b-98a2-b4161a51bef8" providerId="ADAL" clId="{C18D40E6-F9CC-4B19-BF8B-71F54F76DFED}" dt="2025-03-20T14:04:28.124" v="222" actId="14100"/>
            <ac:picMkLst>
              <pc:docMk/>
              <pc:sldMasterMk cId="0" sldId="2147483648"/>
              <pc:sldLayoutMk cId="0" sldId="2147483662"/>
              <ac:picMk id="22" creationId="{D64BFDF6-AC58-03D9-3F28-BDA1D42BD80B}"/>
            </ac:picMkLst>
          </pc:picChg>
        </pc:sldLayoutChg>
      </pc:sldMasterChg>
    </pc:docChg>
  </pc:docChgLst>
  <pc:docChgLst>
    <pc:chgData name="Conkey, Tracy" userId="e5bf0c5e-5185-4f7b-87e9-38c07da12dc2" providerId="ADAL" clId="{1BE4554F-A46B-4A4B-868B-0C7B57BAA1DB}"/>
    <pc:docChg chg="delSld">
      <pc:chgData name="Conkey, Tracy" userId="e5bf0c5e-5185-4f7b-87e9-38c07da12dc2" providerId="ADAL" clId="{1BE4554F-A46B-4A4B-868B-0C7B57BAA1DB}" dt="2024-08-13T15:46:50.387" v="0" actId="2696"/>
      <pc:docMkLst>
        <pc:docMk/>
      </pc:docMkLst>
      <pc:sldChg chg="del">
        <pc:chgData name="Conkey, Tracy" userId="e5bf0c5e-5185-4f7b-87e9-38c07da12dc2" providerId="ADAL" clId="{1BE4554F-A46B-4A4B-868B-0C7B57BAA1DB}" dt="2024-08-13T15:46:50.387" v="0" actId="2696"/>
        <pc:sldMkLst>
          <pc:docMk/>
          <pc:sldMk cId="97019525" sldId="259"/>
        </pc:sldMkLst>
      </pc:sldChg>
    </pc:docChg>
  </pc:docChgLst>
  <pc:docChgLst>
    <pc:chgData name="Orana, Besa" userId="0a5f34ee-db1f-4ff5-accf-7ea481c5aeb5" providerId="ADAL" clId="{12B80981-31B6-4A1B-B56E-973A98C0AAD3}"/>
    <pc:docChg chg="custSel modSld">
      <pc:chgData name="Orana, Besa" userId="0a5f34ee-db1f-4ff5-accf-7ea481c5aeb5" providerId="ADAL" clId="{12B80981-31B6-4A1B-B56E-973A98C0AAD3}" dt="2021-11-23T21:05:14.003" v="1"/>
      <pc:docMkLst>
        <pc:docMk/>
      </pc:docMkLst>
      <pc:sldChg chg="addSp delSp modSp mod">
        <pc:chgData name="Orana, Besa" userId="0a5f34ee-db1f-4ff5-accf-7ea481c5aeb5" providerId="ADAL" clId="{12B80981-31B6-4A1B-B56E-973A98C0AAD3}" dt="2021-11-23T21:05:14.003" v="1"/>
        <pc:sldMkLst>
          <pc:docMk/>
          <pc:sldMk cId="2471789918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6700" cy="10172700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8180666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rgbClr val="003306"/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rgbClr val="003306"/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rgbClr val="003306"/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rgbClr val="B2CB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Times New Roman"/>
                          <a:cs typeface="Times New Roman"/>
                        </a:rPr>
                        <a:t>                              </a:t>
                      </a:r>
                      <a:r>
                        <a:rPr lang="en-US" sz="1100" dirty="0">
                          <a:latin typeface="Gotham HTF" charset="0"/>
                          <a:cs typeface="Times New Roman"/>
                        </a:rPr>
                        <a:t>1</a:t>
                      </a:r>
                      <a:endParaRPr sz="1100" dirty="0">
                        <a:latin typeface="Gotham HTF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EFA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8F9F4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0826F0D-333F-B66D-97E4-F3FBF32514AE}"/>
              </a:ext>
            </a:extLst>
          </p:cNvPr>
          <p:cNvSpPr txBox="1"/>
          <p:nvPr userDrawn="1"/>
        </p:nvSpPr>
        <p:spPr>
          <a:xfrm>
            <a:off x="1733550" y="4082198"/>
            <a:ext cx="1431118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Maple Pancakes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D1C24-A0AA-D75B-333B-C853CB3701EE}"/>
              </a:ext>
            </a:extLst>
          </p:cNvPr>
          <p:cNvSpPr txBox="1"/>
          <p:nvPr userDrawn="1"/>
        </p:nvSpPr>
        <p:spPr>
          <a:xfrm>
            <a:off x="3164668" y="4007402"/>
            <a:ext cx="1447800" cy="102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Homemade Breakfast Pizza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Country Popcorn Chicken Potato Bowl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Mc. Ribb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35276-F5C5-E559-FBCF-AE323D3F18E2}"/>
              </a:ext>
            </a:extLst>
          </p:cNvPr>
          <p:cNvSpPr txBox="1"/>
          <p:nvPr userDrawn="1"/>
        </p:nvSpPr>
        <p:spPr>
          <a:xfrm>
            <a:off x="4612468" y="4007402"/>
            <a:ext cx="1447800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Cheese Omelet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51FA3-BA1B-4D45-7809-3634ADD4CD99}"/>
              </a:ext>
            </a:extLst>
          </p:cNvPr>
          <p:cNvSpPr txBox="1"/>
          <p:nvPr userDrawn="1"/>
        </p:nvSpPr>
        <p:spPr>
          <a:xfrm>
            <a:off x="6143713" y="4071137"/>
            <a:ext cx="1447800" cy="74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Fresh Glazed Donut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 Salad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54C87-0153-FF5A-3D9B-FBB0F42002D7}"/>
              </a:ext>
            </a:extLst>
          </p:cNvPr>
          <p:cNvSpPr txBox="1"/>
          <p:nvPr userDrawn="1"/>
        </p:nvSpPr>
        <p:spPr>
          <a:xfrm>
            <a:off x="237718" y="5238750"/>
            <a:ext cx="1414437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Blueberry Bread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Patty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Pretzel &amp; Cheese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B672-E2C4-C123-D5AF-BA5366F0E63A}"/>
              </a:ext>
            </a:extLst>
          </p:cNvPr>
          <p:cNvSpPr txBox="1"/>
          <p:nvPr userDrawn="1"/>
        </p:nvSpPr>
        <p:spPr>
          <a:xfrm>
            <a:off x="1733550" y="5226166"/>
            <a:ext cx="1414437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Fudge Pop-Tart w/ String Cheese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Twin Soft Beef Tacos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Chili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198825-FDDE-A039-6386-6D11C4ADD66E}"/>
              </a:ext>
            </a:extLst>
          </p:cNvPr>
          <p:cNvSpPr txBox="1"/>
          <p:nvPr userDrawn="1"/>
        </p:nvSpPr>
        <p:spPr>
          <a:xfrm>
            <a:off x="3166400" y="5086350"/>
            <a:ext cx="1433130" cy="8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Homemade Breakfast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BBQ Rib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 Chef Salad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E377F7-7ECE-D2B7-0030-919A19AFFF38}"/>
              </a:ext>
            </a:extLst>
          </p:cNvPr>
          <p:cNvSpPr txBox="1"/>
          <p:nvPr userDrawn="1"/>
        </p:nvSpPr>
        <p:spPr>
          <a:xfrm>
            <a:off x="4655763" y="5184023"/>
            <a:ext cx="1414437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&amp; Cheese Biscuit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Donut w/ Egg Patty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4D0EE-B4B6-FF63-407C-EB3680334029}"/>
              </a:ext>
            </a:extLst>
          </p:cNvPr>
          <p:cNvSpPr txBox="1"/>
          <p:nvPr userDrawn="1"/>
        </p:nvSpPr>
        <p:spPr>
          <a:xfrm>
            <a:off x="6174570" y="5086350"/>
            <a:ext cx="1433130" cy="1162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Fresh Glazed Donut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Cheese Pizza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Grilled Cheese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GRILLED CHEESE 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9B3658-392B-3D6E-84A1-74F6EC0E88DA}"/>
              </a:ext>
            </a:extLst>
          </p:cNvPr>
          <p:cNvSpPr txBox="1"/>
          <p:nvPr userDrawn="1"/>
        </p:nvSpPr>
        <p:spPr>
          <a:xfrm>
            <a:off x="237718" y="6534150"/>
            <a:ext cx="1414437" cy="7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Blueberry </a:t>
            </a:r>
            <a:r>
              <a:rPr kumimoji="0" lang="en-US" sz="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Snack’ems</a:t>
            </a: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Salisbury Steak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Pizza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Aceable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70DB8-B3CF-EA36-B085-94432C68B00C}"/>
              </a:ext>
            </a:extLst>
          </p:cNvPr>
          <p:cNvSpPr txBox="1"/>
          <p:nvPr userDrawn="1"/>
        </p:nvSpPr>
        <p:spPr>
          <a:xfrm>
            <a:off x="1681596" y="6395618"/>
            <a:ext cx="1414436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Lemon Bread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Bosco Cheese Sticks w/ Pizza Dunking Sauce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Hot Dog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D2D25F-E9DA-0685-2643-9C4FC18A1D4D}"/>
              </a:ext>
            </a:extLst>
          </p:cNvPr>
          <p:cNvSpPr txBox="1"/>
          <p:nvPr userDrawn="1"/>
        </p:nvSpPr>
        <p:spPr>
          <a:xfrm>
            <a:off x="3161841" y="6395618"/>
            <a:ext cx="1414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Homemade Breakfast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Spaghetti w/ Beef Sauce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Chicken Nuggets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yellow and purple ovals with text&#10;&#10;AI-generated content may be incorrect.">
            <a:extLst>
              <a:ext uri="{FF2B5EF4-FFF2-40B4-BE49-F238E27FC236}">
                <a16:creationId xmlns:a16="http://schemas.microsoft.com/office/drawing/2014/main" id="{4C9DE00C-12A0-8764-38A9-388C8BA97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49" y="6406046"/>
            <a:ext cx="1114302" cy="976721"/>
          </a:xfrm>
          <a:prstGeom prst="rect">
            <a:avLst/>
          </a:prstGeom>
        </p:spPr>
      </p:pic>
      <p:pic>
        <p:nvPicPr>
          <p:cNvPr id="22" name="Picture 21" descr="A green chalkboard with white text&#10;&#10;AI-generated content may be incorrect.">
            <a:extLst>
              <a:ext uri="{FF2B5EF4-FFF2-40B4-BE49-F238E27FC236}">
                <a16:creationId xmlns:a16="http://schemas.microsoft.com/office/drawing/2014/main" id="{D64BFDF6-AC58-03D9-3F28-BDA1D42BD8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3" y="7677150"/>
            <a:ext cx="1362075" cy="838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3C91ED-2D19-B796-B0B3-3B7E868A9288}"/>
              </a:ext>
            </a:extLst>
          </p:cNvPr>
          <p:cNvSpPr txBox="1"/>
          <p:nvPr userDrawn="1"/>
        </p:nvSpPr>
        <p:spPr>
          <a:xfrm>
            <a:off x="1681596" y="7667920"/>
            <a:ext cx="1447800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Strawberry Cream Cheese Bagel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Pulled Pork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FCC5DF-4EFC-6303-A110-339609FBF6DC}"/>
              </a:ext>
            </a:extLst>
          </p:cNvPr>
          <p:cNvSpPr txBox="1"/>
          <p:nvPr userDrawn="1"/>
        </p:nvSpPr>
        <p:spPr>
          <a:xfrm>
            <a:off x="3187870" y="7642354"/>
            <a:ext cx="1406465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Homemade Breakfast Pizza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Horseshoe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F63484-7BE5-1D76-649D-829B33DFA39D}"/>
              </a:ext>
            </a:extLst>
          </p:cNvPr>
          <p:cNvSpPr txBox="1"/>
          <p:nvPr userDrawn="1"/>
        </p:nvSpPr>
        <p:spPr>
          <a:xfrm>
            <a:off x="4630564" y="7712363"/>
            <a:ext cx="1438363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Blueberry Waffles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Lumberjack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Chicken Patty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1B333A-13E7-8576-ADB2-D3474F833FF2}"/>
              </a:ext>
            </a:extLst>
          </p:cNvPr>
          <p:cNvSpPr txBox="1"/>
          <p:nvPr userDrawn="1"/>
        </p:nvSpPr>
        <p:spPr>
          <a:xfrm>
            <a:off x="6157092" y="7721022"/>
            <a:ext cx="1392240" cy="73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Fresh Glazed Donut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8395AF-759C-0675-01C6-03CE0B6D8C91}"/>
              </a:ext>
            </a:extLst>
          </p:cNvPr>
          <p:cNvSpPr txBox="1"/>
          <p:nvPr userDrawn="1"/>
        </p:nvSpPr>
        <p:spPr>
          <a:xfrm>
            <a:off x="219329" y="8820150"/>
            <a:ext cx="1409242" cy="802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Trix French </a:t>
            </a: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Toast Sticks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800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Italian Mozzarella Cheese Dunkers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B77B7-5961-A51A-345C-244252180A11}"/>
              </a:ext>
            </a:extLst>
          </p:cNvPr>
          <p:cNvSpPr txBox="1"/>
          <p:nvPr userDrawn="1"/>
        </p:nvSpPr>
        <p:spPr>
          <a:xfrm>
            <a:off x="1715772" y="8942817"/>
            <a:ext cx="1395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Caramel Cinni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FC4B93-2459-8027-C9CA-D574A891C520}"/>
              </a:ext>
            </a:extLst>
          </p:cNvPr>
          <p:cNvSpPr txBox="1"/>
          <p:nvPr userDrawn="1"/>
        </p:nvSpPr>
        <p:spPr>
          <a:xfrm>
            <a:off x="3198489" y="8867598"/>
            <a:ext cx="139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Homemade Breakfast Pizza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&amp; Noodles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Turkey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2907EF-E1B7-34C6-6864-FD58957982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91089" y="6403815"/>
            <a:ext cx="1042506" cy="938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www.aramark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-3579" y="1506470"/>
            <a:ext cx="3509645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AF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0" y="943394"/>
            <a:ext cx="3509645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003306"/>
          </a:solidFill>
        </p:spPr>
        <p:txBody>
          <a:bodyPr wrap="square" lIns="0" tIns="0" rIns="0" bIns="0" rtlCol="0"/>
          <a:lstStyle/>
          <a:p>
            <a:r>
              <a:rPr lang="en-US" dirty="0"/>
              <a:t>                                   </a:t>
            </a:r>
          </a:p>
          <a:p>
            <a:r>
              <a:rPr lang="en-US" dirty="0"/>
              <a:t>                                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265343" y="957109"/>
            <a:ext cx="324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rgbClr val="E5DBE0"/>
                </a:solidFill>
                <a:latin typeface="Gotham HTF Book Condensed"/>
                <a:cs typeface="Gotham HTF Book Condensed"/>
              </a:rPr>
              <a:t>APRIL</a:t>
            </a:r>
            <a:r>
              <a:rPr lang="en-US" sz="2800" spc="50" dirty="0">
                <a:solidFill>
                  <a:srgbClr val="E5DBE0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rgbClr val="E5DBE0"/>
                </a:solidFill>
                <a:latin typeface="Gotham HTF Book Condensed"/>
                <a:cs typeface="Gotham HTF Book Condensed"/>
              </a:rPr>
              <a:t>2025</a:t>
            </a:r>
            <a:endParaRPr lang="en-US" sz="2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ACE Lucky Tray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Discovery Day!</a:t>
              </a:r>
            </a:p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Texas Mushrooms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A0F92-7C80-40D2-9A29-C7D3D5E03CB1}"/>
              </a:ext>
            </a:extLst>
          </p:cNvPr>
          <p:cNvCxnSpPr/>
          <p:nvPr/>
        </p:nvCxnSpPr>
        <p:spPr>
          <a:xfrm>
            <a:off x="1176935" y="1943231"/>
            <a:ext cx="1979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id="{5D7087E7-74E7-449E-A1C4-305CE20EA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161"/>
            <a:ext cx="1719075" cy="142037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D81F34A-E883-43B1-B3F5-D603E3C03373}"/>
              </a:ext>
            </a:extLst>
          </p:cNvPr>
          <p:cNvSpPr/>
          <p:nvPr/>
        </p:nvSpPr>
        <p:spPr>
          <a:xfrm>
            <a:off x="1111564" y="221929"/>
            <a:ext cx="1155379" cy="241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bg1"/>
                </a:solidFill>
              </a:rPr>
              <a:t>INSERT DISTRICT LOGO</a:t>
            </a:r>
          </a:p>
        </p:txBody>
      </p:sp>
      <p:pic>
        <p:nvPicPr>
          <p:cNvPr id="79" name="Picture 78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02813A94-2FF4-4DC8-893E-D4C827FC1F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49" y="4325069"/>
            <a:ext cx="1147681" cy="1460463"/>
          </a:xfrm>
          <a:prstGeom prst="rect">
            <a:avLst/>
          </a:prstGeom>
        </p:spPr>
      </p:pic>
      <p:pic>
        <p:nvPicPr>
          <p:cNvPr id="5" name="Picture 4" descr="Spring Break 2022 – Plano Troop 1000 — Boy Scouts of America">
            <a:extLst>
              <a:ext uri="{FF2B5EF4-FFF2-40B4-BE49-F238E27FC236}">
                <a16:creationId xmlns:a16="http://schemas.microsoft.com/office/drawing/2014/main" id="{9DF15B86-7C07-DAA5-C188-983019A085B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8325" y="4950086"/>
            <a:ext cx="3001645" cy="8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9CF19FCA-654D-7578-521F-A2DC93F5EA46}"/>
              </a:ext>
            </a:extLst>
          </p:cNvPr>
          <p:cNvSpPr txBox="1">
            <a:spLocks/>
          </p:cNvSpPr>
          <p:nvPr/>
        </p:nvSpPr>
        <p:spPr>
          <a:xfrm>
            <a:off x="980102" y="2004963"/>
            <a:ext cx="2515145" cy="805658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breads are whole grain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juice is 100% fruit juice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Fresh fruits and vegetables served daily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White or chocolate milk offered each meal</a:t>
            </a:r>
            <a:endParaRPr lang="en-US" sz="700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8BB30E12-C5C5-79CF-F7A6-D0566C7D8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90" y="1613508"/>
            <a:ext cx="1671866" cy="3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F7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Info…</a:t>
            </a:r>
          </a:p>
          <a:p>
            <a:pPr eaLnBrk="1" hangingPunct="1"/>
            <a:endParaRPr lang="en-US" altLang="en-US" sz="600" dirty="0"/>
          </a:p>
        </p:txBody>
      </p:sp>
      <p:pic>
        <p:nvPicPr>
          <p:cNvPr id="9" name="Picture 8" descr="A logo of a viking with a sword&#10;&#10;AI-generated content may be incorrect.">
            <a:extLst>
              <a:ext uri="{FF2B5EF4-FFF2-40B4-BE49-F238E27FC236}">
                <a16:creationId xmlns:a16="http://schemas.microsoft.com/office/drawing/2014/main" id="{0535D500-6595-80D9-27BE-2107027880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92" y="15948"/>
            <a:ext cx="1433758" cy="865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230AC9-0393-5B02-7555-E68136B95B0C}"/>
              </a:ext>
            </a:extLst>
          </p:cNvPr>
          <p:cNvSpPr txBox="1"/>
          <p:nvPr/>
        </p:nvSpPr>
        <p:spPr>
          <a:xfrm>
            <a:off x="1776203" y="93096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Gregory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ED91C2-4223-BCAD-629D-1FAA18982948}"/>
              </a:ext>
            </a:extLst>
          </p:cNvPr>
          <p:cNvSpPr txBox="1"/>
          <p:nvPr/>
        </p:nvSpPr>
        <p:spPr>
          <a:xfrm>
            <a:off x="1751243" y="3105150"/>
            <a:ext cx="1811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Menus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1"/>
            <a:ext cx="7886700" cy="10172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81</Words>
  <Application>Microsoft Office PowerPoint</Application>
  <PresentationFormat>Custom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Gotham HTF Book Condensed</vt:lpstr>
      <vt:lpstr>Gotham HTF</vt:lpstr>
      <vt:lpstr>Arial Narrow</vt:lpstr>
      <vt:lpstr>Gotham HTF Condensed</vt:lpstr>
      <vt:lpstr>Arial</vt:lpstr>
      <vt:lpstr>Times New Roman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Morrell, Michele</cp:lastModifiedBy>
  <cp:revision>14</cp:revision>
  <dcterms:created xsi:type="dcterms:W3CDTF">2021-05-11T14:22:31Z</dcterms:created>
  <dcterms:modified xsi:type="dcterms:W3CDTF">2025-03-24T12:54:24Z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